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10833100" cy="7708900"/>
  <p:notesSz cx="108331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45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BDB15-E02A-9C48-82C6-B75A50E9A020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577850"/>
            <a:ext cx="40640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3662363"/>
            <a:ext cx="86677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732155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5A162-FEEC-9D4B-B5C1-E007DA8BE3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45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12483" y="2394756"/>
            <a:ext cx="9208135" cy="165241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24965" y="4368377"/>
            <a:ext cx="7583170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9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59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89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19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48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78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08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38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71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542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853997" y="308714"/>
            <a:ext cx="2437448" cy="657754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41655" y="308714"/>
            <a:ext cx="7131791" cy="657754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27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93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5740" y="4953683"/>
            <a:ext cx="9208135" cy="1531073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55740" y="3267361"/>
            <a:ext cx="9208135" cy="168632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975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595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5892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190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487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785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083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38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84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41655" y="1798744"/>
            <a:ext cx="4784619" cy="50875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506826" y="1798744"/>
            <a:ext cx="4784619" cy="508751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52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655" y="1725581"/>
            <a:ext cx="4786501" cy="71914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758" indent="0">
              <a:buNone/>
              <a:defRPr sz="2300" b="1"/>
            </a:lvl2pPr>
            <a:lvl3pPr marL="1059515" indent="0">
              <a:buNone/>
              <a:defRPr sz="2100" b="1"/>
            </a:lvl3pPr>
            <a:lvl4pPr marL="1589273" indent="0">
              <a:buNone/>
              <a:defRPr sz="1900" b="1"/>
            </a:lvl4pPr>
            <a:lvl5pPr marL="2119031" indent="0">
              <a:buNone/>
              <a:defRPr sz="1900" b="1"/>
            </a:lvl5pPr>
            <a:lvl6pPr marL="2648788" indent="0">
              <a:buNone/>
              <a:defRPr sz="1900" b="1"/>
            </a:lvl6pPr>
            <a:lvl7pPr marL="3178546" indent="0">
              <a:buNone/>
              <a:defRPr sz="1900" b="1"/>
            </a:lvl7pPr>
            <a:lvl8pPr marL="3708303" indent="0">
              <a:buNone/>
              <a:defRPr sz="1900" b="1"/>
            </a:lvl8pPr>
            <a:lvl9pPr marL="4238061" indent="0">
              <a:buNone/>
              <a:defRPr sz="1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1655" y="2444721"/>
            <a:ext cx="4786501" cy="4441540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503065" y="1725581"/>
            <a:ext cx="4788381" cy="719140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29758" indent="0">
              <a:buNone/>
              <a:defRPr sz="2300" b="1"/>
            </a:lvl2pPr>
            <a:lvl3pPr marL="1059515" indent="0">
              <a:buNone/>
              <a:defRPr sz="2100" b="1"/>
            </a:lvl3pPr>
            <a:lvl4pPr marL="1589273" indent="0">
              <a:buNone/>
              <a:defRPr sz="1900" b="1"/>
            </a:lvl4pPr>
            <a:lvl5pPr marL="2119031" indent="0">
              <a:buNone/>
              <a:defRPr sz="1900" b="1"/>
            </a:lvl5pPr>
            <a:lvl6pPr marL="2648788" indent="0">
              <a:buNone/>
              <a:defRPr sz="1900" b="1"/>
            </a:lvl6pPr>
            <a:lvl7pPr marL="3178546" indent="0">
              <a:buNone/>
              <a:defRPr sz="1900" b="1"/>
            </a:lvl7pPr>
            <a:lvl8pPr marL="3708303" indent="0">
              <a:buNone/>
              <a:defRPr sz="1900" b="1"/>
            </a:lvl8pPr>
            <a:lvl9pPr marL="4238061" indent="0">
              <a:buNone/>
              <a:defRPr sz="19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503065" y="2444721"/>
            <a:ext cx="4788381" cy="4441540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761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43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83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656" y="306929"/>
            <a:ext cx="3564015" cy="13062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35441" y="306929"/>
            <a:ext cx="6056004" cy="657933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41656" y="1613159"/>
            <a:ext cx="3564015" cy="5273102"/>
          </a:xfrm>
        </p:spPr>
        <p:txBody>
          <a:bodyPr/>
          <a:lstStyle>
            <a:lvl1pPr marL="0" indent="0">
              <a:buNone/>
              <a:defRPr sz="1600"/>
            </a:lvl1pPr>
            <a:lvl2pPr marL="529758" indent="0">
              <a:buNone/>
              <a:defRPr sz="1400"/>
            </a:lvl2pPr>
            <a:lvl3pPr marL="1059515" indent="0">
              <a:buNone/>
              <a:defRPr sz="1200"/>
            </a:lvl3pPr>
            <a:lvl4pPr marL="1589273" indent="0">
              <a:buNone/>
              <a:defRPr sz="1000"/>
            </a:lvl4pPr>
            <a:lvl5pPr marL="2119031" indent="0">
              <a:buNone/>
              <a:defRPr sz="1000"/>
            </a:lvl5pPr>
            <a:lvl6pPr marL="2648788" indent="0">
              <a:buNone/>
              <a:defRPr sz="1000"/>
            </a:lvl6pPr>
            <a:lvl7pPr marL="3178546" indent="0">
              <a:buNone/>
              <a:defRPr sz="1000"/>
            </a:lvl7pPr>
            <a:lvl8pPr marL="3708303" indent="0">
              <a:buNone/>
              <a:defRPr sz="1000"/>
            </a:lvl8pPr>
            <a:lvl9pPr marL="4238061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305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363" y="5396230"/>
            <a:ext cx="6499860" cy="6370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123363" y="688804"/>
            <a:ext cx="6499860" cy="4625340"/>
          </a:xfrm>
        </p:spPr>
        <p:txBody>
          <a:bodyPr/>
          <a:lstStyle>
            <a:lvl1pPr marL="0" indent="0">
              <a:buNone/>
              <a:defRPr sz="3700"/>
            </a:lvl1pPr>
            <a:lvl2pPr marL="529758" indent="0">
              <a:buNone/>
              <a:defRPr sz="3200"/>
            </a:lvl2pPr>
            <a:lvl3pPr marL="1059515" indent="0">
              <a:buNone/>
              <a:defRPr sz="2800"/>
            </a:lvl3pPr>
            <a:lvl4pPr marL="1589273" indent="0">
              <a:buNone/>
              <a:defRPr sz="2300"/>
            </a:lvl4pPr>
            <a:lvl5pPr marL="2119031" indent="0">
              <a:buNone/>
              <a:defRPr sz="2300"/>
            </a:lvl5pPr>
            <a:lvl6pPr marL="2648788" indent="0">
              <a:buNone/>
              <a:defRPr sz="2300"/>
            </a:lvl6pPr>
            <a:lvl7pPr marL="3178546" indent="0">
              <a:buNone/>
              <a:defRPr sz="2300"/>
            </a:lvl7pPr>
            <a:lvl8pPr marL="3708303" indent="0">
              <a:buNone/>
              <a:defRPr sz="2300"/>
            </a:lvl8pPr>
            <a:lvl9pPr marL="4238061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23363" y="6033285"/>
            <a:ext cx="6499860" cy="904725"/>
          </a:xfrm>
        </p:spPr>
        <p:txBody>
          <a:bodyPr/>
          <a:lstStyle>
            <a:lvl1pPr marL="0" indent="0">
              <a:buNone/>
              <a:defRPr sz="1600"/>
            </a:lvl1pPr>
            <a:lvl2pPr marL="529758" indent="0">
              <a:buNone/>
              <a:defRPr sz="1400"/>
            </a:lvl2pPr>
            <a:lvl3pPr marL="1059515" indent="0">
              <a:buNone/>
              <a:defRPr sz="1200"/>
            </a:lvl3pPr>
            <a:lvl4pPr marL="1589273" indent="0">
              <a:buNone/>
              <a:defRPr sz="1000"/>
            </a:lvl4pPr>
            <a:lvl5pPr marL="2119031" indent="0">
              <a:buNone/>
              <a:defRPr sz="1000"/>
            </a:lvl5pPr>
            <a:lvl6pPr marL="2648788" indent="0">
              <a:buNone/>
              <a:defRPr sz="1000"/>
            </a:lvl6pPr>
            <a:lvl7pPr marL="3178546" indent="0">
              <a:buNone/>
              <a:defRPr sz="1000"/>
            </a:lvl7pPr>
            <a:lvl8pPr marL="3708303" indent="0">
              <a:buNone/>
              <a:defRPr sz="1000"/>
            </a:lvl8pPr>
            <a:lvl9pPr marL="4238061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02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1655" y="308713"/>
            <a:ext cx="9749790" cy="1284817"/>
          </a:xfrm>
          <a:prstGeom prst="rect">
            <a:avLst/>
          </a:prstGeom>
        </p:spPr>
        <p:txBody>
          <a:bodyPr vert="horz" lIns="105952" tIns="52976" rIns="105952" bIns="52976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655" y="1798744"/>
            <a:ext cx="9749790" cy="5087518"/>
          </a:xfrm>
          <a:prstGeom prst="rect">
            <a:avLst/>
          </a:prstGeom>
        </p:spPr>
        <p:txBody>
          <a:bodyPr vert="horz" lIns="105952" tIns="52976" rIns="105952" bIns="52976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1655" y="7145009"/>
            <a:ext cx="2527723" cy="410428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701309" y="7145009"/>
            <a:ext cx="3430482" cy="410428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63722" y="7145009"/>
            <a:ext cx="2527723" cy="410428"/>
          </a:xfrm>
          <a:prstGeom prst="rect">
            <a:avLst/>
          </a:prstGeom>
        </p:spPr>
        <p:txBody>
          <a:bodyPr vert="horz" lIns="105952" tIns="52976" rIns="105952" bIns="5297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47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529758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7318" indent="-397318" algn="l" defTabSz="529758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0856" indent="-331099" algn="l" defTabSz="529758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24394" indent="-264879" algn="l" defTabSz="529758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54152" indent="-264879" algn="l" defTabSz="529758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83909" indent="-264879" algn="l" defTabSz="529758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13667" indent="-264879" algn="l" defTabSz="52975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425" indent="-264879" algn="l" defTabSz="52975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73182" indent="-264879" algn="l" defTabSz="52975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02940" indent="-264879" algn="l" defTabSz="529758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9758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59515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89273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19031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8788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78546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08303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38061" algn="l" defTabSz="52975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4-quer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648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4-quer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71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Spiralblock-A4-quer_Vorlage.indd</dc:title>
  <dc:creator>setup</dc:creator>
  <cp:lastModifiedBy>Aleksandar Bejic | druck.at</cp:lastModifiedBy>
  <cp:revision>2</cp:revision>
  <dcterms:created xsi:type="dcterms:W3CDTF">2015-01-16T09:34:44Z</dcterms:created>
  <dcterms:modified xsi:type="dcterms:W3CDTF">2021-02-25T13:24:50Z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